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8" r:id="rId2"/>
  </p:sldIdLst>
  <p:sldSz cx="12192000" cy="2879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4"/>
    <p:restoredTop sz="85352"/>
  </p:normalViewPr>
  <p:slideViewPr>
    <p:cSldViewPr snapToGrid="0">
      <p:cViewPr varScale="1">
        <p:scale>
          <a:sx n="120" d="100"/>
          <a:sy n="120" d="100"/>
        </p:scale>
        <p:origin x="216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9D8636-5D06-C446-9D1E-AF216C15BDC8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3103563" y="1143000"/>
            <a:ext cx="1306512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073E5-9120-D246-9AE6-4372A486E4BC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404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71289"/>
            <a:ext cx="9144000" cy="1002571"/>
          </a:xfrm>
        </p:spPr>
        <p:txBody>
          <a:bodyPr anchor="b"/>
          <a:lstStyle>
            <a:lvl1pPr algn="ctr">
              <a:defRPr sz="251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512522"/>
            <a:ext cx="9144000" cy="695267"/>
          </a:xfrm>
        </p:spPr>
        <p:txBody>
          <a:bodyPr/>
          <a:lstStyle>
            <a:lvl1pPr marL="0" indent="0" algn="ctr">
              <a:buNone/>
              <a:defRPr sz="1008"/>
            </a:lvl1pPr>
            <a:lvl2pPr marL="191978" indent="0" algn="ctr">
              <a:buNone/>
              <a:defRPr sz="840"/>
            </a:lvl2pPr>
            <a:lvl3pPr marL="383957" indent="0" algn="ctr">
              <a:buNone/>
              <a:defRPr sz="756"/>
            </a:lvl3pPr>
            <a:lvl4pPr marL="575935" indent="0" algn="ctr">
              <a:buNone/>
              <a:defRPr sz="672"/>
            </a:lvl4pPr>
            <a:lvl5pPr marL="767913" indent="0" algn="ctr">
              <a:buNone/>
              <a:defRPr sz="672"/>
            </a:lvl5pPr>
            <a:lvl6pPr marL="959891" indent="0" algn="ctr">
              <a:buNone/>
              <a:defRPr sz="672"/>
            </a:lvl6pPr>
            <a:lvl7pPr marL="1151870" indent="0" algn="ctr">
              <a:buNone/>
              <a:defRPr sz="672"/>
            </a:lvl7pPr>
            <a:lvl8pPr marL="1343848" indent="0" algn="ctr">
              <a:buNone/>
              <a:defRPr sz="672"/>
            </a:lvl8pPr>
            <a:lvl9pPr marL="1535826" indent="0" algn="ctr">
              <a:buNone/>
              <a:defRPr sz="672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606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44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53319"/>
            <a:ext cx="2628900" cy="244043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53319"/>
            <a:ext cx="7734300" cy="24404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670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688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17932"/>
            <a:ext cx="10515600" cy="1197885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927150"/>
            <a:ext cx="10515600" cy="629940"/>
          </a:xfrm>
        </p:spPr>
        <p:txBody>
          <a:bodyPr/>
          <a:lstStyle>
            <a:lvl1pPr marL="0" indent="0">
              <a:buNone/>
              <a:defRPr sz="1008">
                <a:solidFill>
                  <a:schemeClr val="tx1">
                    <a:tint val="82000"/>
                  </a:schemeClr>
                </a:solidFill>
              </a:defRPr>
            </a:lvl1pPr>
            <a:lvl2pPr marL="191978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2pPr>
            <a:lvl3pPr marL="383957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3pPr>
            <a:lvl4pPr marL="575935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4pPr>
            <a:lvl5pPr marL="767913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5pPr>
            <a:lvl6pPr marL="959891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6pPr>
            <a:lvl7pPr marL="1151870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7pPr>
            <a:lvl8pPr marL="1343848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8pPr>
            <a:lvl9pPr marL="1535826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119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766593"/>
            <a:ext cx="5181600" cy="18271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766593"/>
            <a:ext cx="5181600" cy="18271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27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3319"/>
            <a:ext cx="10515600" cy="55661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05933"/>
            <a:ext cx="5157787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051899"/>
            <a:ext cx="5157787" cy="154718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05933"/>
            <a:ext cx="5183188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051899"/>
            <a:ext cx="5183188" cy="154718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825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946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112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191982"/>
            <a:ext cx="3932237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14627"/>
            <a:ext cx="6172200" cy="2046471"/>
          </a:xfrm>
        </p:spPr>
        <p:txBody>
          <a:bodyPr/>
          <a:lstStyle>
            <a:lvl1pPr>
              <a:defRPr sz="1344"/>
            </a:lvl1pPr>
            <a:lvl2pPr>
              <a:defRPr sz="1176"/>
            </a:lvl2pPr>
            <a:lvl3pPr>
              <a:defRPr sz="1008"/>
            </a:lvl3pPr>
            <a:lvl4pPr>
              <a:defRPr sz="840"/>
            </a:lvl4pPr>
            <a:lvl5pPr>
              <a:defRPr sz="840"/>
            </a:lvl5pPr>
            <a:lvl6pPr>
              <a:defRPr sz="840"/>
            </a:lvl6pPr>
            <a:lvl7pPr>
              <a:defRPr sz="840"/>
            </a:lvl7pPr>
            <a:lvl8pPr>
              <a:defRPr sz="840"/>
            </a:lvl8pPr>
            <a:lvl9pPr>
              <a:defRPr sz="84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863918"/>
            <a:ext cx="3932237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4054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191982"/>
            <a:ext cx="3932237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14627"/>
            <a:ext cx="6172200" cy="2046471"/>
          </a:xfrm>
        </p:spPr>
        <p:txBody>
          <a:bodyPr anchor="t"/>
          <a:lstStyle>
            <a:lvl1pPr marL="0" indent="0">
              <a:buNone/>
              <a:defRPr sz="1344"/>
            </a:lvl1pPr>
            <a:lvl2pPr marL="191978" indent="0">
              <a:buNone/>
              <a:defRPr sz="1176"/>
            </a:lvl2pPr>
            <a:lvl3pPr marL="383957" indent="0">
              <a:buNone/>
              <a:defRPr sz="1008"/>
            </a:lvl3pPr>
            <a:lvl4pPr marL="575935" indent="0">
              <a:buNone/>
              <a:defRPr sz="840"/>
            </a:lvl4pPr>
            <a:lvl5pPr marL="767913" indent="0">
              <a:buNone/>
              <a:defRPr sz="840"/>
            </a:lvl5pPr>
            <a:lvl6pPr marL="959891" indent="0">
              <a:buNone/>
              <a:defRPr sz="840"/>
            </a:lvl6pPr>
            <a:lvl7pPr marL="1151870" indent="0">
              <a:buNone/>
              <a:defRPr sz="840"/>
            </a:lvl7pPr>
            <a:lvl8pPr marL="1343848" indent="0">
              <a:buNone/>
              <a:defRPr sz="840"/>
            </a:lvl8pPr>
            <a:lvl9pPr marL="1535826" indent="0">
              <a:buNone/>
              <a:defRPr sz="84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863918"/>
            <a:ext cx="3932237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65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53319"/>
            <a:ext cx="10515600" cy="556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766593"/>
            <a:ext cx="10515600" cy="1827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669079"/>
            <a:ext cx="2743200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0892A5-1A7D-3947-B6EA-FDE40E3DBF9E}" type="datetimeFigureOut">
              <a:rPr lang="en-GB" smtClean="0"/>
              <a:t>22/01/2026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669079"/>
            <a:ext cx="4114800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669079"/>
            <a:ext cx="2743200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ADBEB3-F351-A642-8ABB-0C09A702511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548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3957" rtl="0" eaLnBrk="1" latinLnBrk="0" hangingPunct="1">
        <a:lnSpc>
          <a:spcPct val="90000"/>
        </a:lnSpc>
        <a:spcBef>
          <a:spcPct val="0"/>
        </a:spcBef>
        <a:buNone/>
        <a:defRPr sz="18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989" indent="-95989" algn="l" defTabSz="38395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1pPr>
      <a:lvl2pPr marL="28796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2pPr>
      <a:lvl3pPr marL="479946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3pPr>
      <a:lvl4pPr marL="671924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863902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1055881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247859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43983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631815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1pPr>
      <a:lvl2pPr marL="19197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2pPr>
      <a:lvl3pPr marL="383957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575935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767913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959891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15187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34384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535826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9F8F3-AEB9-30CF-967F-8E3816B65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16FAF41-9CD9-66AD-1B5E-716FB7FB38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062" y="304413"/>
            <a:ext cx="1622069" cy="2270897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317A2CD-FFB0-9B1C-ADEB-F583E922BD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05701" y="663217"/>
            <a:ext cx="2270897" cy="155329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ABCF4EF-73E0-0C41-C8D7-6C2CEEBDAF0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644168" y="574901"/>
            <a:ext cx="2270897" cy="172992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87A46A5-6B1C-C3D9-9957-B47341D2CFB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282635" y="530763"/>
            <a:ext cx="2270897" cy="181820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8F94618-A561-A90F-DA3A-22BD92AB705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921103" y="304414"/>
            <a:ext cx="2270897" cy="227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229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Macintosh PowerPoint</Application>
  <PresentationFormat>Benutzerdefiniert</PresentationFormat>
  <Paragraphs>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Sabine Hofmann-Heid</dc:creator>
  <cp:lastModifiedBy>Sabine Hofmann-Heid</cp:lastModifiedBy>
  <cp:revision>58</cp:revision>
  <dcterms:created xsi:type="dcterms:W3CDTF">2025-06-10T13:06:19Z</dcterms:created>
  <dcterms:modified xsi:type="dcterms:W3CDTF">2026-01-22T10:27:17Z</dcterms:modified>
</cp:coreProperties>
</file>

<file path=docProps/thumbnail.jpeg>
</file>